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9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283" autoAdjust="0"/>
    <p:restoredTop sz="94660"/>
  </p:normalViewPr>
  <p:slideViewPr>
    <p:cSldViewPr>
      <p:cViewPr>
        <p:scale>
          <a:sx n="100" d="100"/>
          <a:sy n="100" d="100"/>
        </p:scale>
        <p:origin x="-118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38901-A772-4C51-8BCD-49AFF2A6BE9D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901A9-9945-456D-97DE-A95349213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8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01A9-9945-456D-97DE-A953492136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5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0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9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9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1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9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3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7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3000"/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CF12-828A-4185-9007-47563605BDC9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96931-C61E-46F1-87CA-1777C289E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152400" y="152400"/>
            <a:ext cx="6553200" cy="8839200"/>
          </a:xfrm>
          <a:custGeom>
            <a:avLst/>
            <a:gdLst>
              <a:gd name="connsiteX0" fmla="*/ 0 w 6553200"/>
              <a:gd name="connsiteY0" fmla="*/ 1092222 h 8839200"/>
              <a:gd name="connsiteX1" fmla="*/ 1092222 w 6553200"/>
              <a:gd name="connsiteY1" fmla="*/ 0 h 8839200"/>
              <a:gd name="connsiteX2" fmla="*/ 5460978 w 6553200"/>
              <a:gd name="connsiteY2" fmla="*/ 0 h 8839200"/>
              <a:gd name="connsiteX3" fmla="*/ 6553200 w 6553200"/>
              <a:gd name="connsiteY3" fmla="*/ 1092222 h 8839200"/>
              <a:gd name="connsiteX4" fmla="*/ 6553200 w 6553200"/>
              <a:gd name="connsiteY4" fmla="*/ 7746978 h 8839200"/>
              <a:gd name="connsiteX5" fmla="*/ 5460978 w 6553200"/>
              <a:gd name="connsiteY5" fmla="*/ 8839200 h 8839200"/>
              <a:gd name="connsiteX6" fmla="*/ 1092222 w 6553200"/>
              <a:gd name="connsiteY6" fmla="*/ 8839200 h 8839200"/>
              <a:gd name="connsiteX7" fmla="*/ 0 w 6553200"/>
              <a:gd name="connsiteY7" fmla="*/ 7746978 h 8839200"/>
              <a:gd name="connsiteX8" fmla="*/ 0 w 6553200"/>
              <a:gd name="connsiteY8" fmla="*/ 1092222 h 8839200"/>
              <a:gd name="connsiteX0" fmla="*/ 0 w 6553200"/>
              <a:gd name="connsiteY0" fmla="*/ 635022 h 8839200"/>
              <a:gd name="connsiteX1" fmla="*/ 1092222 w 6553200"/>
              <a:gd name="connsiteY1" fmla="*/ 0 h 8839200"/>
              <a:gd name="connsiteX2" fmla="*/ 5460978 w 6553200"/>
              <a:gd name="connsiteY2" fmla="*/ 0 h 8839200"/>
              <a:gd name="connsiteX3" fmla="*/ 6553200 w 6553200"/>
              <a:gd name="connsiteY3" fmla="*/ 1092222 h 8839200"/>
              <a:gd name="connsiteX4" fmla="*/ 6553200 w 6553200"/>
              <a:gd name="connsiteY4" fmla="*/ 7746978 h 8839200"/>
              <a:gd name="connsiteX5" fmla="*/ 5460978 w 6553200"/>
              <a:gd name="connsiteY5" fmla="*/ 8839200 h 8839200"/>
              <a:gd name="connsiteX6" fmla="*/ 1092222 w 6553200"/>
              <a:gd name="connsiteY6" fmla="*/ 8839200 h 8839200"/>
              <a:gd name="connsiteX7" fmla="*/ 0 w 6553200"/>
              <a:gd name="connsiteY7" fmla="*/ 7746978 h 8839200"/>
              <a:gd name="connsiteX8" fmla="*/ 0 w 6553200"/>
              <a:gd name="connsiteY8" fmla="*/ 635022 h 8839200"/>
              <a:gd name="connsiteX0" fmla="*/ 0 w 6553200"/>
              <a:gd name="connsiteY0" fmla="*/ 635022 h 8839200"/>
              <a:gd name="connsiteX1" fmla="*/ 1092222 w 6553200"/>
              <a:gd name="connsiteY1" fmla="*/ 0 h 8839200"/>
              <a:gd name="connsiteX2" fmla="*/ 5460978 w 6553200"/>
              <a:gd name="connsiteY2" fmla="*/ 0 h 8839200"/>
              <a:gd name="connsiteX3" fmla="*/ 6553200 w 6553200"/>
              <a:gd name="connsiteY3" fmla="*/ 635022 h 8839200"/>
              <a:gd name="connsiteX4" fmla="*/ 6553200 w 6553200"/>
              <a:gd name="connsiteY4" fmla="*/ 7746978 h 8839200"/>
              <a:gd name="connsiteX5" fmla="*/ 5460978 w 6553200"/>
              <a:gd name="connsiteY5" fmla="*/ 8839200 h 8839200"/>
              <a:gd name="connsiteX6" fmla="*/ 1092222 w 6553200"/>
              <a:gd name="connsiteY6" fmla="*/ 8839200 h 8839200"/>
              <a:gd name="connsiteX7" fmla="*/ 0 w 6553200"/>
              <a:gd name="connsiteY7" fmla="*/ 7746978 h 8839200"/>
              <a:gd name="connsiteX8" fmla="*/ 0 w 6553200"/>
              <a:gd name="connsiteY8" fmla="*/ 635022 h 8839200"/>
              <a:gd name="connsiteX0" fmla="*/ 0 w 6553200"/>
              <a:gd name="connsiteY0" fmla="*/ 635022 h 8839200"/>
              <a:gd name="connsiteX1" fmla="*/ 1092222 w 6553200"/>
              <a:gd name="connsiteY1" fmla="*/ 0 h 8839200"/>
              <a:gd name="connsiteX2" fmla="*/ 5460978 w 6553200"/>
              <a:gd name="connsiteY2" fmla="*/ 0 h 8839200"/>
              <a:gd name="connsiteX3" fmla="*/ 6553200 w 6553200"/>
              <a:gd name="connsiteY3" fmla="*/ 635022 h 8839200"/>
              <a:gd name="connsiteX4" fmla="*/ 6553200 w 6553200"/>
              <a:gd name="connsiteY4" fmla="*/ 7746978 h 8839200"/>
              <a:gd name="connsiteX5" fmla="*/ 5460978 w 6553200"/>
              <a:gd name="connsiteY5" fmla="*/ 8839200 h 8839200"/>
              <a:gd name="connsiteX6" fmla="*/ 1092222 w 6553200"/>
              <a:gd name="connsiteY6" fmla="*/ 8839200 h 8839200"/>
              <a:gd name="connsiteX7" fmla="*/ 0 w 6553200"/>
              <a:gd name="connsiteY7" fmla="*/ 8204178 h 8839200"/>
              <a:gd name="connsiteX8" fmla="*/ 0 w 6553200"/>
              <a:gd name="connsiteY8" fmla="*/ 635022 h 8839200"/>
              <a:gd name="connsiteX0" fmla="*/ 0 w 6553200"/>
              <a:gd name="connsiteY0" fmla="*/ 635022 h 8839200"/>
              <a:gd name="connsiteX1" fmla="*/ 1092222 w 6553200"/>
              <a:gd name="connsiteY1" fmla="*/ 0 h 8839200"/>
              <a:gd name="connsiteX2" fmla="*/ 5460978 w 6553200"/>
              <a:gd name="connsiteY2" fmla="*/ 0 h 8839200"/>
              <a:gd name="connsiteX3" fmla="*/ 6553200 w 6553200"/>
              <a:gd name="connsiteY3" fmla="*/ 635022 h 8839200"/>
              <a:gd name="connsiteX4" fmla="*/ 6534150 w 6553200"/>
              <a:gd name="connsiteY4" fmla="*/ 8185128 h 8839200"/>
              <a:gd name="connsiteX5" fmla="*/ 5460978 w 6553200"/>
              <a:gd name="connsiteY5" fmla="*/ 8839200 h 8839200"/>
              <a:gd name="connsiteX6" fmla="*/ 1092222 w 6553200"/>
              <a:gd name="connsiteY6" fmla="*/ 8839200 h 8839200"/>
              <a:gd name="connsiteX7" fmla="*/ 0 w 6553200"/>
              <a:gd name="connsiteY7" fmla="*/ 8204178 h 8839200"/>
              <a:gd name="connsiteX8" fmla="*/ 0 w 6553200"/>
              <a:gd name="connsiteY8" fmla="*/ 635022 h 883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53200" h="8839200">
                <a:moveTo>
                  <a:pt x="0" y="635022"/>
                </a:moveTo>
                <a:cubicBezTo>
                  <a:pt x="0" y="31804"/>
                  <a:pt x="489004" y="0"/>
                  <a:pt x="1092222" y="0"/>
                </a:cubicBezTo>
                <a:lnTo>
                  <a:pt x="5460978" y="0"/>
                </a:lnTo>
                <a:cubicBezTo>
                  <a:pt x="6064196" y="0"/>
                  <a:pt x="6553200" y="31804"/>
                  <a:pt x="6553200" y="635022"/>
                </a:cubicBezTo>
                <a:lnTo>
                  <a:pt x="6534150" y="8185128"/>
                </a:lnTo>
                <a:cubicBezTo>
                  <a:pt x="6534150" y="8788346"/>
                  <a:pt x="6064196" y="8839200"/>
                  <a:pt x="5460978" y="8839200"/>
                </a:cubicBezTo>
                <a:lnTo>
                  <a:pt x="1092222" y="8839200"/>
                </a:lnTo>
                <a:cubicBezTo>
                  <a:pt x="489004" y="8839200"/>
                  <a:pt x="0" y="8807396"/>
                  <a:pt x="0" y="8204178"/>
                </a:cubicBezTo>
                <a:lnTo>
                  <a:pt x="0" y="635022"/>
                </a:lnTo>
                <a:close/>
              </a:path>
            </a:pathLst>
          </a:custGeom>
          <a:blipFill dpi="0" rotWithShape="0">
            <a:blip r:embed="rId2">
              <a:alphaModFix amt="56000"/>
              <a:lum/>
            </a:blip>
            <a:srcRect/>
            <a:stretch>
              <a:fillRect l="-7558" t="-1724" r="-7558" b="-1724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28650" y="381000"/>
            <a:ext cx="5600700" cy="1066800"/>
          </a:xfrm>
          <a:prstGeom prst="round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35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1750" cap="rnd" cmpd="sng"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Victoria </a:t>
            </a:r>
            <a:r>
              <a:rPr lang="en-US" sz="3800" b="1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 </a:t>
            </a:r>
            <a:r>
              <a:rPr lang="en-US" sz="3800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Mackle</a:t>
            </a:r>
          </a:p>
          <a:p>
            <a:pPr algn="ctr"/>
            <a:endParaRPr lang="en-US" sz="2900" dirty="0">
              <a:solidFill>
                <a:schemeClr val="accent4">
                  <a:lumMod val="75000"/>
                  <a:alpha val="50000"/>
                </a:scheme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2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2900" y="304800"/>
            <a:ext cx="6172200" cy="1066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 cap="rnd" cmpd="sng">
            <a:solidFill>
              <a:schemeClr val="bg1">
                <a:lumMod val="85000"/>
              </a:schemeClr>
            </a:solidFill>
          </a:ln>
          <a:effectLst>
            <a:softEdge rad="63500"/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Victoria </a:t>
            </a:r>
            <a:r>
              <a:rPr lang="en-US" sz="3800" b="1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 </a:t>
            </a:r>
            <a:r>
              <a:rPr lang="en-US" sz="3800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Mackle</a:t>
            </a:r>
          </a:p>
          <a:p>
            <a:pPr algn="ctr"/>
            <a:endParaRPr lang="en-US" sz="2900" dirty="0">
              <a:solidFill>
                <a:schemeClr val="accent4">
                  <a:lumMod val="75000"/>
                  <a:alpha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882223"/>
            <a:ext cx="5105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bg1">
                    <a:lumMod val="50000"/>
                  </a:schemeClr>
                </a:solidFill>
              </a:rPr>
              <a:t>34/8 STARLING STREET, BUDERIM 4556, QUEENSLAND</a:t>
            </a:r>
          </a:p>
          <a:p>
            <a:pPr algn="ctr"/>
            <a:r>
              <a:rPr lang="en-US" sz="1050" dirty="0" smtClean="0">
                <a:solidFill>
                  <a:schemeClr val="bg1">
                    <a:lumMod val="50000"/>
                  </a:schemeClr>
                </a:solidFill>
              </a:rPr>
              <a:t>e:  v_mackle@hotmail.com	m: 0424361254</a:t>
            </a:r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2900" y="1524000"/>
            <a:ext cx="6134100" cy="990600"/>
          </a:xfrm>
          <a:prstGeom prst="roundRect">
            <a:avLst/>
          </a:prstGeom>
          <a:solidFill>
            <a:schemeClr val="accent4">
              <a:lumMod val="60000"/>
              <a:lumOff val="40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5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0"/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01000"/>
                    </a14:imgEffect>
                  </a14:imgLayer>
                </a14:imgProps>
              </a:ext>
            </a:extLst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" name="Rectangle 2"/>
          <p:cNvSpPr/>
          <p:nvPr/>
        </p:nvSpPr>
        <p:spPr>
          <a:xfrm>
            <a:off x="137160" y="137160"/>
            <a:ext cx="6583680" cy="88696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ound Same Side Corner Rectangle 4"/>
          <p:cNvSpPr/>
          <p:nvPr/>
        </p:nvSpPr>
        <p:spPr>
          <a:xfrm>
            <a:off x="685800" y="381000"/>
            <a:ext cx="5486401" cy="954792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31750" cap="rnd" cmpd="sng">
            <a:solidFill>
              <a:schemeClr val="bg1">
                <a:lumMod val="85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smtClean="0">
                <a:solidFill>
                  <a:schemeClr val="accent4">
                    <a:lumMod val="75000"/>
                    <a:alpha val="50000"/>
                  </a:schemeClr>
                </a:solidFill>
                <a:latin typeface="Candara" pitchFamily="34" charset="0"/>
              </a:rPr>
              <a:t>Victoria  Mackle</a:t>
            </a:r>
          </a:p>
          <a:p>
            <a:pPr algn="ctr"/>
            <a:endParaRPr lang="en-US" sz="2900" dirty="0">
              <a:solidFill>
                <a:schemeClr val="accent4">
                  <a:lumMod val="75000"/>
                  <a:alpha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99" y="858396"/>
            <a:ext cx="4572000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dirty="0">
                <a:solidFill>
                  <a:prstClr val="white">
                    <a:lumMod val="50000"/>
                  </a:prstClr>
                </a:solidFill>
              </a:rPr>
              <a:t>34/8 STARLING STREET, BUDERIM 4556, QUEENSLAND</a:t>
            </a:r>
          </a:p>
          <a:p>
            <a:pPr lvl="0" algn="ctr"/>
            <a:r>
              <a:rPr lang="en-US" sz="1100" dirty="0">
                <a:solidFill>
                  <a:schemeClr val="bg1">
                    <a:lumMod val="85000"/>
                  </a:schemeClr>
                </a:solidFill>
              </a:rPr>
              <a:t>e:  </a:t>
            </a:r>
            <a:r>
              <a:rPr lang="en-US" sz="1100" dirty="0">
                <a:solidFill>
                  <a:prstClr val="white">
                    <a:lumMod val="50000"/>
                  </a:prstClr>
                </a:solidFill>
              </a:rPr>
              <a:t>v_mackle@hotmail.com	</a:t>
            </a:r>
            <a:r>
              <a:rPr lang="en-US" sz="1100" dirty="0">
                <a:solidFill>
                  <a:schemeClr val="bg1">
                    <a:lumMod val="85000"/>
                  </a:schemeClr>
                </a:solidFill>
              </a:rPr>
              <a:t>m: </a:t>
            </a:r>
            <a:r>
              <a:rPr lang="en-US" sz="1100" dirty="0">
                <a:solidFill>
                  <a:prstClr val="white">
                    <a:lumMod val="50000"/>
                  </a:prstClr>
                </a:solidFill>
              </a:rPr>
              <a:t>0424361254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85798" y="1447800"/>
            <a:ext cx="5486401" cy="1066800"/>
          </a:xfrm>
          <a:prstGeom prst="roundRect">
            <a:avLst/>
          </a:prstGeom>
          <a:solidFill>
            <a:schemeClr val="accent4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447674" y="6858000"/>
            <a:ext cx="2905126" cy="1866900"/>
          </a:xfrm>
          <a:custGeom>
            <a:avLst/>
            <a:gdLst>
              <a:gd name="connsiteX0" fmla="*/ 0 w 2819400"/>
              <a:gd name="connsiteY0" fmla="*/ 27940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2794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396994 h 1676400"/>
              <a:gd name="connsiteX8" fmla="*/ 0 w 2819400"/>
              <a:gd name="connsiteY8" fmla="*/ 27940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2794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396994 h 1676400"/>
              <a:gd name="connsiteX8" fmla="*/ 0 w 2819400"/>
              <a:gd name="connsiteY8" fmla="*/ 18415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1651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396994 h 1676400"/>
              <a:gd name="connsiteX8" fmla="*/ 0 w 2819400"/>
              <a:gd name="connsiteY8" fmla="*/ 18415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1651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473194 h 1676400"/>
              <a:gd name="connsiteX8" fmla="*/ 0 w 2819400"/>
              <a:gd name="connsiteY8" fmla="*/ 18415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165106 h 1676400"/>
              <a:gd name="connsiteX4" fmla="*/ 2819400 w 2819400"/>
              <a:gd name="connsiteY4" fmla="*/ 149224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473194 h 1676400"/>
              <a:gd name="connsiteX8" fmla="*/ 0 w 2819400"/>
              <a:gd name="connsiteY8" fmla="*/ 184156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19400" h="1676400">
                <a:moveTo>
                  <a:pt x="0" y="184156"/>
                </a:moveTo>
                <a:cubicBezTo>
                  <a:pt x="0" y="29844"/>
                  <a:pt x="125094" y="0"/>
                  <a:pt x="279406" y="0"/>
                </a:cubicBezTo>
                <a:lnTo>
                  <a:pt x="2539994" y="0"/>
                </a:lnTo>
                <a:cubicBezTo>
                  <a:pt x="2694306" y="0"/>
                  <a:pt x="2819400" y="10794"/>
                  <a:pt x="2819400" y="165106"/>
                </a:cubicBezTo>
                <a:lnTo>
                  <a:pt x="2819400" y="1492244"/>
                </a:lnTo>
                <a:cubicBezTo>
                  <a:pt x="2819400" y="1646556"/>
                  <a:pt x="2694306" y="1676400"/>
                  <a:pt x="2539994" y="1676400"/>
                </a:cubicBezTo>
                <a:lnTo>
                  <a:pt x="279406" y="1676400"/>
                </a:lnTo>
                <a:cubicBezTo>
                  <a:pt x="125094" y="1676400"/>
                  <a:pt x="0" y="1627506"/>
                  <a:pt x="0" y="1473194"/>
                </a:cubicBezTo>
                <a:lnTo>
                  <a:pt x="0" y="184156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7"/>
          <p:cNvSpPr/>
          <p:nvPr/>
        </p:nvSpPr>
        <p:spPr>
          <a:xfrm>
            <a:off x="3505200" y="6858000"/>
            <a:ext cx="2905125" cy="1866900"/>
          </a:xfrm>
          <a:custGeom>
            <a:avLst/>
            <a:gdLst>
              <a:gd name="connsiteX0" fmla="*/ 0 w 2819400"/>
              <a:gd name="connsiteY0" fmla="*/ 27940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2794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396994 h 1676400"/>
              <a:gd name="connsiteX8" fmla="*/ 0 w 2819400"/>
              <a:gd name="connsiteY8" fmla="*/ 27940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2794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396994 h 1676400"/>
              <a:gd name="connsiteX8" fmla="*/ 0 w 2819400"/>
              <a:gd name="connsiteY8" fmla="*/ 18415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1651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396994 h 1676400"/>
              <a:gd name="connsiteX8" fmla="*/ 0 w 2819400"/>
              <a:gd name="connsiteY8" fmla="*/ 18415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165106 h 1676400"/>
              <a:gd name="connsiteX4" fmla="*/ 2819400 w 2819400"/>
              <a:gd name="connsiteY4" fmla="*/ 139699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473194 h 1676400"/>
              <a:gd name="connsiteX8" fmla="*/ 0 w 2819400"/>
              <a:gd name="connsiteY8" fmla="*/ 184156 h 1676400"/>
              <a:gd name="connsiteX0" fmla="*/ 0 w 2819400"/>
              <a:gd name="connsiteY0" fmla="*/ 184156 h 1676400"/>
              <a:gd name="connsiteX1" fmla="*/ 279406 w 2819400"/>
              <a:gd name="connsiteY1" fmla="*/ 0 h 1676400"/>
              <a:gd name="connsiteX2" fmla="*/ 2539994 w 2819400"/>
              <a:gd name="connsiteY2" fmla="*/ 0 h 1676400"/>
              <a:gd name="connsiteX3" fmla="*/ 2819400 w 2819400"/>
              <a:gd name="connsiteY3" fmla="*/ 165106 h 1676400"/>
              <a:gd name="connsiteX4" fmla="*/ 2819400 w 2819400"/>
              <a:gd name="connsiteY4" fmla="*/ 1492244 h 1676400"/>
              <a:gd name="connsiteX5" fmla="*/ 2539994 w 2819400"/>
              <a:gd name="connsiteY5" fmla="*/ 1676400 h 1676400"/>
              <a:gd name="connsiteX6" fmla="*/ 279406 w 2819400"/>
              <a:gd name="connsiteY6" fmla="*/ 1676400 h 1676400"/>
              <a:gd name="connsiteX7" fmla="*/ 0 w 2819400"/>
              <a:gd name="connsiteY7" fmla="*/ 1473194 h 1676400"/>
              <a:gd name="connsiteX8" fmla="*/ 0 w 2819400"/>
              <a:gd name="connsiteY8" fmla="*/ 184156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19400" h="1676400">
                <a:moveTo>
                  <a:pt x="0" y="184156"/>
                </a:moveTo>
                <a:cubicBezTo>
                  <a:pt x="0" y="29844"/>
                  <a:pt x="125094" y="0"/>
                  <a:pt x="279406" y="0"/>
                </a:cubicBezTo>
                <a:lnTo>
                  <a:pt x="2539994" y="0"/>
                </a:lnTo>
                <a:cubicBezTo>
                  <a:pt x="2694306" y="0"/>
                  <a:pt x="2819400" y="10794"/>
                  <a:pt x="2819400" y="165106"/>
                </a:cubicBezTo>
                <a:lnTo>
                  <a:pt x="2819400" y="1492244"/>
                </a:lnTo>
                <a:cubicBezTo>
                  <a:pt x="2819400" y="1646556"/>
                  <a:pt x="2694306" y="1676400"/>
                  <a:pt x="2539994" y="1676400"/>
                </a:cubicBezTo>
                <a:lnTo>
                  <a:pt x="279406" y="1676400"/>
                </a:lnTo>
                <a:cubicBezTo>
                  <a:pt x="125094" y="1676400"/>
                  <a:pt x="0" y="1627506"/>
                  <a:pt x="0" y="1473194"/>
                </a:cubicBezTo>
                <a:lnTo>
                  <a:pt x="0" y="184156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47674" y="2743200"/>
            <a:ext cx="5962651" cy="3962400"/>
          </a:xfrm>
          <a:custGeom>
            <a:avLst/>
            <a:gdLst>
              <a:gd name="connsiteX0" fmla="*/ 0 w 5962650"/>
              <a:gd name="connsiteY0" fmla="*/ 673113 h 4038600"/>
              <a:gd name="connsiteX1" fmla="*/ 673113 w 5962650"/>
              <a:gd name="connsiteY1" fmla="*/ 0 h 4038600"/>
              <a:gd name="connsiteX2" fmla="*/ 5289537 w 5962650"/>
              <a:gd name="connsiteY2" fmla="*/ 0 h 4038600"/>
              <a:gd name="connsiteX3" fmla="*/ 5962650 w 5962650"/>
              <a:gd name="connsiteY3" fmla="*/ 673113 h 4038600"/>
              <a:gd name="connsiteX4" fmla="*/ 5962650 w 5962650"/>
              <a:gd name="connsiteY4" fmla="*/ 3365487 h 4038600"/>
              <a:gd name="connsiteX5" fmla="*/ 5289537 w 5962650"/>
              <a:gd name="connsiteY5" fmla="*/ 4038600 h 4038600"/>
              <a:gd name="connsiteX6" fmla="*/ 673113 w 5962650"/>
              <a:gd name="connsiteY6" fmla="*/ 4038600 h 4038600"/>
              <a:gd name="connsiteX7" fmla="*/ 0 w 5962650"/>
              <a:gd name="connsiteY7" fmla="*/ 3365487 h 4038600"/>
              <a:gd name="connsiteX8" fmla="*/ 0 w 5962650"/>
              <a:gd name="connsiteY8" fmla="*/ 673113 h 4038600"/>
              <a:gd name="connsiteX0" fmla="*/ 0 w 5962650"/>
              <a:gd name="connsiteY0" fmla="*/ 368314 h 4038601"/>
              <a:gd name="connsiteX1" fmla="*/ 673113 w 5962650"/>
              <a:gd name="connsiteY1" fmla="*/ 1 h 4038601"/>
              <a:gd name="connsiteX2" fmla="*/ 5289537 w 5962650"/>
              <a:gd name="connsiteY2" fmla="*/ 1 h 4038601"/>
              <a:gd name="connsiteX3" fmla="*/ 5962650 w 5962650"/>
              <a:gd name="connsiteY3" fmla="*/ 673114 h 4038601"/>
              <a:gd name="connsiteX4" fmla="*/ 5962650 w 5962650"/>
              <a:gd name="connsiteY4" fmla="*/ 3365488 h 4038601"/>
              <a:gd name="connsiteX5" fmla="*/ 5289537 w 5962650"/>
              <a:gd name="connsiteY5" fmla="*/ 4038601 h 4038601"/>
              <a:gd name="connsiteX6" fmla="*/ 673113 w 5962650"/>
              <a:gd name="connsiteY6" fmla="*/ 4038601 h 4038601"/>
              <a:gd name="connsiteX7" fmla="*/ 0 w 5962650"/>
              <a:gd name="connsiteY7" fmla="*/ 3365488 h 4038601"/>
              <a:gd name="connsiteX8" fmla="*/ 0 w 5962650"/>
              <a:gd name="connsiteY8" fmla="*/ 368314 h 4038601"/>
              <a:gd name="connsiteX0" fmla="*/ 0 w 5962650"/>
              <a:gd name="connsiteY0" fmla="*/ 368314 h 4038601"/>
              <a:gd name="connsiteX1" fmla="*/ 673113 w 5962650"/>
              <a:gd name="connsiteY1" fmla="*/ 1 h 4038601"/>
              <a:gd name="connsiteX2" fmla="*/ 5289537 w 5962650"/>
              <a:gd name="connsiteY2" fmla="*/ 1 h 4038601"/>
              <a:gd name="connsiteX3" fmla="*/ 5962650 w 5962650"/>
              <a:gd name="connsiteY3" fmla="*/ 673114 h 4038601"/>
              <a:gd name="connsiteX4" fmla="*/ 5962650 w 5962650"/>
              <a:gd name="connsiteY4" fmla="*/ 3632188 h 4038601"/>
              <a:gd name="connsiteX5" fmla="*/ 5289537 w 5962650"/>
              <a:gd name="connsiteY5" fmla="*/ 4038601 h 4038601"/>
              <a:gd name="connsiteX6" fmla="*/ 673113 w 5962650"/>
              <a:gd name="connsiteY6" fmla="*/ 4038601 h 4038601"/>
              <a:gd name="connsiteX7" fmla="*/ 0 w 5962650"/>
              <a:gd name="connsiteY7" fmla="*/ 3365488 h 4038601"/>
              <a:gd name="connsiteX8" fmla="*/ 0 w 5962650"/>
              <a:gd name="connsiteY8" fmla="*/ 368314 h 4038601"/>
              <a:gd name="connsiteX0" fmla="*/ 0 w 5962650"/>
              <a:gd name="connsiteY0" fmla="*/ 368314 h 4038601"/>
              <a:gd name="connsiteX1" fmla="*/ 673113 w 5962650"/>
              <a:gd name="connsiteY1" fmla="*/ 1 h 4038601"/>
              <a:gd name="connsiteX2" fmla="*/ 5289537 w 5962650"/>
              <a:gd name="connsiteY2" fmla="*/ 1 h 4038601"/>
              <a:gd name="connsiteX3" fmla="*/ 5962650 w 5962650"/>
              <a:gd name="connsiteY3" fmla="*/ 368314 h 4038601"/>
              <a:gd name="connsiteX4" fmla="*/ 5962650 w 5962650"/>
              <a:gd name="connsiteY4" fmla="*/ 3632188 h 4038601"/>
              <a:gd name="connsiteX5" fmla="*/ 5289537 w 5962650"/>
              <a:gd name="connsiteY5" fmla="*/ 4038601 h 4038601"/>
              <a:gd name="connsiteX6" fmla="*/ 673113 w 5962650"/>
              <a:gd name="connsiteY6" fmla="*/ 4038601 h 4038601"/>
              <a:gd name="connsiteX7" fmla="*/ 0 w 5962650"/>
              <a:gd name="connsiteY7" fmla="*/ 3365488 h 4038601"/>
              <a:gd name="connsiteX8" fmla="*/ 0 w 5962650"/>
              <a:gd name="connsiteY8" fmla="*/ 368314 h 4038601"/>
              <a:gd name="connsiteX0" fmla="*/ 0 w 5962650"/>
              <a:gd name="connsiteY0" fmla="*/ 368314 h 4038601"/>
              <a:gd name="connsiteX1" fmla="*/ 673113 w 5962650"/>
              <a:gd name="connsiteY1" fmla="*/ 1 h 4038601"/>
              <a:gd name="connsiteX2" fmla="*/ 5289537 w 5962650"/>
              <a:gd name="connsiteY2" fmla="*/ 1 h 4038601"/>
              <a:gd name="connsiteX3" fmla="*/ 5962650 w 5962650"/>
              <a:gd name="connsiteY3" fmla="*/ 368314 h 4038601"/>
              <a:gd name="connsiteX4" fmla="*/ 5962650 w 5962650"/>
              <a:gd name="connsiteY4" fmla="*/ 3632188 h 4038601"/>
              <a:gd name="connsiteX5" fmla="*/ 5289537 w 5962650"/>
              <a:gd name="connsiteY5" fmla="*/ 4038601 h 4038601"/>
              <a:gd name="connsiteX6" fmla="*/ 673113 w 5962650"/>
              <a:gd name="connsiteY6" fmla="*/ 4038601 h 4038601"/>
              <a:gd name="connsiteX7" fmla="*/ 0 w 5962650"/>
              <a:gd name="connsiteY7" fmla="*/ 3632188 h 4038601"/>
              <a:gd name="connsiteX8" fmla="*/ 0 w 5962650"/>
              <a:gd name="connsiteY8" fmla="*/ 368314 h 4038601"/>
              <a:gd name="connsiteX0" fmla="*/ 0 w 5962650"/>
              <a:gd name="connsiteY0" fmla="*/ 301726 h 4045110"/>
              <a:gd name="connsiteX1" fmla="*/ 673113 w 5962650"/>
              <a:gd name="connsiteY1" fmla="*/ 6510 h 4045110"/>
              <a:gd name="connsiteX2" fmla="*/ 5289537 w 5962650"/>
              <a:gd name="connsiteY2" fmla="*/ 6510 h 4045110"/>
              <a:gd name="connsiteX3" fmla="*/ 5962650 w 5962650"/>
              <a:gd name="connsiteY3" fmla="*/ 374823 h 4045110"/>
              <a:gd name="connsiteX4" fmla="*/ 5962650 w 5962650"/>
              <a:gd name="connsiteY4" fmla="*/ 3638697 h 4045110"/>
              <a:gd name="connsiteX5" fmla="*/ 5289537 w 5962650"/>
              <a:gd name="connsiteY5" fmla="*/ 4045110 h 4045110"/>
              <a:gd name="connsiteX6" fmla="*/ 673113 w 5962650"/>
              <a:gd name="connsiteY6" fmla="*/ 4045110 h 4045110"/>
              <a:gd name="connsiteX7" fmla="*/ 0 w 5962650"/>
              <a:gd name="connsiteY7" fmla="*/ 3638697 h 4045110"/>
              <a:gd name="connsiteX8" fmla="*/ 0 w 5962650"/>
              <a:gd name="connsiteY8" fmla="*/ 301726 h 4045110"/>
              <a:gd name="connsiteX0" fmla="*/ 0 w 5962650"/>
              <a:gd name="connsiteY0" fmla="*/ 301726 h 4045110"/>
              <a:gd name="connsiteX1" fmla="*/ 673113 w 5962650"/>
              <a:gd name="connsiteY1" fmla="*/ 6510 h 4045110"/>
              <a:gd name="connsiteX2" fmla="*/ 5289537 w 5962650"/>
              <a:gd name="connsiteY2" fmla="*/ 6510 h 4045110"/>
              <a:gd name="connsiteX3" fmla="*/ 5962650 w 5962650"/>
              <a:gd name="connsiteY3" fmla="*/ 301726 h 4045110"/>
              <a:gd name="connsiteX4" fmla="*/ 5962650 w 5962650"/>
              <a:gd name="connsiteY4" fmla="*/ 3638697 h 4045110"/>
              <a:gd name="connsiteX5" fmla="*/ 5289537 w 5962650"/>
              <a:gd name="connsiteY5" fmla="*/ 4045110 h 4045110"/>
              <a:gd name="connsiteX6" fmla="*/ 673113 w 5962650"/>
              <a:gd name="connsiteY6" fmla="*/ 4045110 h 4045110"/>
              <a:gd name="connsiteX7" fmla="*/ 0 w 5962650"/>
              <a:gd name="connsiteY7" fmla="*/ 3638697 h 4045110"/>
              <a:gd name="connsiteX8" fmla="*/ 0 w 5962650"/>
              <a:gd name="connsiteY8" fmla="*/ 301726 h 4045110"/>
              <a:gd name="connsiteX0" fmla="*/ 0 w 5962650"/>
              <a:gd name="connsiteY0" fmla="*/ 301726 h 4045303"/>
              <a:gd name="connsiteX1" fmla="*/ 673113 w 5962650"/>
              <a:gd name="connsiteY1" fmla="*/ 6510 h 4045303"/>
              <a:gd name="connsiteX2" fmla="*/ 5289537 w 5962650"/>
              <a:gd name="connsiteY2" fmla="*/ 6510 h 4045303"/>
              <a:gd name="connsiteX3" fmla="*/ 5962650 w 5962650"/>
              <a:gd name="connsiteY3" fmla="*/ 301726 h 4045303"/>
              <a:gd name="connsiteX4" fmla="*/ 5962650 w 5962650"/>
              <a:gd name="connsiteY4" fmla="*/ 3693520 h 4045303"/>
              <a:gd name="connsiteX5" fmla="*/ 5289537 w 5962650"/>
              <a:gd name="connsiteY5" fmla="*/ 4045110 h 4045303"/>
              <a:gd name="connsiteX6" fmla="*/ 673113 w 5962650"/>
              <a:gd name="connsiteY6" fmla="*/ 4045110 h 4045303"/>
              <a:gd name="connsiteX7" fmla="*/ 0 w 5962650"/>
              <a:gd name="connsiteY7" fmla="*/ 3638697 h 4045303"/>
              <a:gd name="connsiteX8" fmla="*/ 0 w 5962650"/>
              <a:gd name="connsiteY8" fmla="*/ 301726 h 404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62650" h="4045303">
                <a:moveTo>
                  <a:pt x="0" y="301726"/>
                </a:moveTo>
                <a:cubicBezTo>
                  <a:pt x="0" y="-70024"/>
                  <a:pt x="301363" y="6510"/>
                  <a:pt x="673113" y="6510"/>
                </a:cubicBezTo>
                <a:lnTo>
                  <a:pt x="5289537" y="6510"/>
                </a:lnTo>
                <a:cubicBezTo>
                  <a:pt x="5661287" y="6510"/>
                  <a:pt x="5962650" y="-70024"/>
                  <a:pt x="5962650" y="301726"/>
                </a:cubicBezTo>
                <a:lnTo>
                  <a:pt x="5962650" y="3693520"/>
                </a:lnTo>
                <a:cubicBezTo>
                  <a:pt x="5962650" y="4065270"/>
                  <a:pt x="5661287" y="4045110"/>
                  <a:pt x="5289537" y="4045110"/>
                </a:cubicBezTo>
                <a:lnTo>
                  <a:pt x="673113" y="4045110"/>
                </a:lnTo>
                <a:cubicBezTo>
                  <a:pt x="301363" y="4045110"/>
                  <a:pt x="0" y="4010447"/>
                  <a:pt x="0" y="3638697"/>
                </a:cubicBezTo>
                <a:lnTo>
                  <a:pt x="0" y="301726"/>
                </a:lnTo>
                <a:close/>
              </a:path>
            </a:pathLst>
          </a:custGeom>
          <a:solidFill>
            <a:schemeClr val="bg1">
              <a:lumMod val="95000"/>
              <a:alpha val="93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1452458"/>
            <a:ext cx="5791200" cy="140038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profile &gt;</a:t>
            </a:r>
          </a:p>
          <a:p>
            <a:r>
              <a:rPr lang="en-US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PROACTIVE AND SELF MOTIVATED PROFESSIONAL. SIX YEARS WORKING AS A PHYSIOTHERAPIST INDEPENDANTLY, WITH METICULOUS ACCOUNTABILITY.  ACCUSTOMED TO ANALYSING DATA,  EVIDENCE AND RESEARCH, ALONG WITH EXCELLENT WRITTEN COMMUNICATION SKILLS.</a:t>
            </a:r>
          </a:p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2886417"/>
            <a:ext cx="5638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rofessional experience</a:t>
            </a:r>
            <a:endParaRPr lang="en-US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BLUECARE, SC, QLD. FEB 2012-JUN 2013 | CASUAL PHYSIOTHERAPIST (2-4 DAYS/WEEK) &gt;&gt;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Position of high responsibility  and trust, visiting elderly in their homes, daily productivity reporting,  self management of schedules, </a:t>
            </a:r>
            <a:r>
              <a:rPr 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proficient </a:t>
            </a: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lone </a:t>
            </a: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worker.</a:t>
            </a:r>
          </a:p>
          <a:p>
            <a:endParaRPr lang="en-US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THE WEST END HOTEL, EDINBURGH, UK. OCT 2010 – APR 2011 | NIGHT MANAGER &gt;&gt;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Proven adaptability, depended on for wide variety of tasks, cash handling, managing reservations/websites,  security, decision making,  serving bar/restaurant, closing up.</a:t>
            </a:r>
          </a:p>
          <a:p>
            <a:endParaRPr lang="en-US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VARIOUS ROLES, AUSTRALIA &amp; UK. APR 2010 – DEC 2011 | LOCUM PHYSIOTHERAPIST &gt;&gt;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Q</a:t>
            </a: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uickly learned new systems, roles and protocols for many different </a:t>
            </a:r>
            <a:r>
              <a:rPr lang="en-US" sz="11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organisations</a:t>
            </a: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, demonstrated initiative, took on working caseloads at short notice.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BLUECARE, SC, QLD. APR 2009 – APR 2010 | PHYSIOTHERAPIST (FULLTIME) &gt;&gt;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Self directed learning and implementing practice, successfully managed large workload, with complex cases,  all time accounted for and documented. </a:t>
            </a:r>
            <a:endParaRPr lang="en-US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en-US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WAIKATO HOSPITAL, HAMILTON, NZ.  JAN 2007 – MAR 2009 | PHYSIOTHERAPIST &gt;&gt;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Critically analysed research, statistics and reported on findings, driven as a new graduate to consolidate knowledge and expertise, eager and willing to learn new skills.</a:t>
            </a:r>
          </a:p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81400" y="6858000"/>
            <a:ext cx="2667000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eferees &gt;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05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Karen </a:t>
            </a:r>
            <a:r>
              <a:rPr lang="en-US" sz="105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Hollard</a:t>
            </a:r>
            <a:r>
              <a:rPr lang="en-US" sz="105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, Manager, Blue Care k.hollard@bluecare.org.au               0409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05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Kathy Burke, Team Leader, Blue Care </a:t>
            </a:r>
            <a:br>
              <a:rPr lang="en-US" sz="105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en-US" sz="105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k.burke@bluecare.org.au                  0409 062 192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05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Gillian Hazelwood, Revenue Manager, The West End Hotel, Edinburgh          +44</a:t>
            </a:r>
          </a:p>
          <a:p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6858000"/>
            <a:ext cx="2667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education&gt;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2007 | Bachelor of Physiotherapy University of </a:t>
            </a:r>
            <a:r>
              <a:rPr lang="en-US" sz="12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Otago</a:t>
            </a:r>
            <a:r>
              <a:rPr lang="en-US" sz="1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, Dunedin, NZ</a:t>
            </a:r>
          </a:p>
          <a:p>
            <a:endParaRPr lang="en-US" sz="8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k</a:t>
            </a:r>
            <a:r>
              <a:rPr lang="en-US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ey skills&gt;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Motivated and ambitious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Excellent </a:t>
            </a:r>
            <a:r>
              <a:rPr lang="en-US" sz="12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organisational</a:t>
            </a:r>
            <a:r>
              <a:rPr lang="en-US" sz="1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ability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Efficient time management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Willingness to learn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072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329</Words>
  <Application>Microsoft Office PowerPoint</Application>
  <PresentationFormat>On-screen Show (4:3)</PresentationFormat>
  <Paragraphs>43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Mackle</dc:creator>
  <cp:lastModifiedBy>Victoria Mackle</cp:lastModifiedBy>
  <cp:revision>31</cp:revision>
  <dcterms:created xsi:type="dcterms:W3CDTF">2013-06-09T02:14:52Z</dcterms:created>
  <dcterms:modified xsi:type="dcterms:W3CDTF">2013-08-10T06:35:57Z</dcterms:modified>
</cp:coreProperties>
</file>